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6" r:id="rId5"/>
    <p:sldId id="258" r:id="rId6"/>
    <p:sldId id="275" r:id="rId7"/>
    <p:sldId id="274" r:id="rId8"/>
    <p:sldId id="280" r:id="rId9"/>
    <p:sldId id="277" r:id="rId10"/>
    <p:sldId id="278" r:id="rId11"/>
    <p:sldId id="279" r:id="rId12"/>
    <p:sldId id="283" r:id="rId13"/>
    <p:sldId id="284" r:id="rId14"/>
    <p:sldId id="286" r:id="rId15"/>
    <p:sldId id="285" r:id="rId16"/>
    <p:sldId id="282" r:id="rId17"/>
    <p:sldId id="287" r:id="rId18"/>
    <p:sldId id="288" r:id="rId19"/>
    <p:sldId id="289" r:id="rId20"/>
    <p:sldId id="290" r:id="rId21"/>
    <p:sldId id="269" r:id="rId22"/>
    <p:sldId id="291" r:id="rId2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 showGuides="1">
      <p:cViewPr>
        <p:scale>
          <a:sx n="72" d="100"/>
          <a:sy n="72" d="100"/>
        </p:scale>
        <p:origin x="456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CE4119-4327-4D30-B82D-F2D6A45233B5}" type="datetime1">
              <a:rPr lang="de-DE" smtClean="0"/>
              <a:t>19.02.2020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BE651-0143-4253-AB65-DDB200C63AD4}" type="datetime1">
              <a:rPr lang="de-DE" smtClean="0"/>
              <a:pPr/>
              <a:t>19.02.2020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360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409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010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9661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078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48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9931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54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2496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753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591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531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940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2363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80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de-DE" noProof="0" dirty="0"/>
              <a:t>PRÄSENTATIONS-</a:t>
            </a:r>
            <a:br>
              <a:rPr lang="de-DE" noProof="0" dirty="0"/>
            </a:br>
            <a:r>
              <a:rPr lang="de-DE" noProof="0" dirty="0"/>
              <a:t>TITEL    </a:t>
            </a:r>
          </a:p>
        </p:txBody>
      </p:sp>
      <p:sp>
        <p:nvSpPr>
          <p:cNvPr id="23" name="Textplatzhalt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 dirty="0"/>
              <a:t>Monat</a:t>
            </a:r>
            <a:br>
              <a:rPr lang="de-DE" noProof="0" dirty="0"/>
            </a:br>
            <a:r>
              <a:rPr lang="de-DE" noProof="0" dirty="0"/>
              <a:t>20XX</a:t>
            </a: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de-DE" noProof="0" dirty="0"/>
              <a:t>Präsentations-</a:t>
            </a:r>
            <a:br>
              <a:rPr lang="de-DE" noProof="0" dirty="0"/>
            </a:br>
            <a:r>
              <a:rPr lang="de-DE" noProof="0" dirty="0" err="1"/>
              <a:t>slogan</a:t>
            </a:r>
            <a:endParaRPr lang="de-DE" noProof="0" dirty="0"/>
          </a:p>
        </p:txBody>
      </p:sp>
      <p:sp>
        <p:nvSpPr>
          <p:cNvPr id="40" name="Grafik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2" name="Grafik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Dankesch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 dirty="0"/>
              <a:t>VIELEN DANK!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9" name="Textplatzhalt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 dirty="0"/>
              <a:t>August </a:t>
            </a:r>
            <a:r>
              <a:rPr lang="de-DE" noProof="0" dirty="0" err="1"/>
              <a:t>Bergqvist</a:t>
            </a:r>
            <a:endParaRPr lang="de-DE" noProof="0" dirty="0"/>
          </a:p>
        </p:txBody>
      </p:sp>
      <p:sp>
        <p:nvSpPr>
          <p:cNvPr id="20" name="Textplatzhalt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 dirty="0"/>
              <a:t>Telefon:</a:t>
            </a:r>
          </a:p>
        </p:txBody>
      </p:sp>
      <p:sp>
        <p:nvSpPr>
          <p:cNvPr id="21" name="Textplatzhalt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 dirty="0"/>
              <a:t>678 555-0128</a:t>
            </a:r>
          </a:p>
        </p:txBody>
      </p:sp>
      <p:sp>
        <p:nvSpPr>
          <p:cNvPr id="22" name="Textplatzhalt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 dirty="0"/>
              <a:t>E-Mail-Adresse:</a:t>
            </a:r>
          </a:p>
        </p:txBody>
      </p:sp>
      <p:sp>
        <p:nvSpPr>
          <p:cNvPr id="23" name="Textplatzhalt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 dirty="0"/>
              <a:t>BERGQVIST@EXAMPLE.COM</a:t>
            </a:r>
          </a:p>
        </p:txBody>
      </p:sp>
      <p:sp>
        <p:nvSpPr>
          <p:cNvPr id="3" name="Grafik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3312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de-DE" noProof="0" dirty="0"/>
              <a:t>PRÄSENTATIONS-</a:t>
            </a:r>
            <a:br>
              <a:rPr lang="de-DE" noProof="0" dirty="0"/>
            </a:br>
            <a:r>
              <a:rPr lang="de-DE" noProof="0" dirty="0"/>
              <a:t>TITEL    </a:t>
            </a: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0" name="Grafik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2" name="Grafik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lips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5" name="Grafik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 dirty="0"/>
              <a:t>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24" name="Grafik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9" name="Grafik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grpSp>
        <p:nvGrpSpPr>
          <p:cNvPr id="41" name="Grafik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</p:grp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Grafik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9" name="Grafik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grpSp>
        <p:nvGrpSpPr>
          <p:cNvPr id="41" name="Grafik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Grafik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Inhaltsplatzhalt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9" name="Grafik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grpSp>
        <p:nvGrpSpPr>
          <p:cNvPr id="41" name="Grafik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Grafik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ildplatzhalt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6" name="Grafik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3" name="Grafik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6" name="Grafik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3" name="Grafik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9" name="Grafik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grpSp>
        <p:nvGrpSpPr>
          <p:cNvPr id="41" name="Grafik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</p:grpSp>
      <p:sp>
        <p:nvSpPr>
          <p:cNvPr id="18" name="Grafik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6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9" name="Titel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9" name="Grafik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grpSp>
        <p:nvGrpSpPr>
          <p:cNvPr id="41" name="Grafik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5" name="Grafik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 dirty="0"/>
              <a:t>TRENNFOLIE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24" name="Grafik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2808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Grafik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 dirty="0"/>
              <a:t>TEXTLAYOUT 02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Grafik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636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6" name="Grafik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 dirty="0"/>
              <a:t>TEXTLAYOUT 02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28" name="Textplatzhalt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1" name="Textplatzhalt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Grafik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65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e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9" name="Grafik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de-DE" noProof="0" dirty="0"/>
              <a:t>VERGLEICH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TITEL ABSCHNITT 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7" name="Textplatzhalt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Grafik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TITEL ABSCHNITT 2</a:t>
            </a:r>
          </a:p>
        </p:txBody>
      </p:sp>
      <p:sp>
        <p:nvSpPr>
          <p:cNvPr id="28" name="Textplatzhalt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0" name="Textplatzhalt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grpSp>
        <p:nvGrpSpPr>
          <p:cNvPr id="41" name="Grafik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e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9" name="Grafik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de-DE" noProof="0" dirty="0"/>
              <a:t>DIAGRAMMFOLIE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7" name="Textplatzhalt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30 %</a:t>
            </a:r>
          </a:p>
        </p:txBody>
      </p:sp>
      <p:sp>
        <p:nvSpPr>
          <p:cNvPr id="30" name="Textplatzhalt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 dirty="0" err="1"/>
              <a:t>Kategorietitel</a:t>
            </a:r>
            <a:endParaRPr lang="de-DE" noProof="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10 %</a:t>
            </a:r>
          </a:p>
        </p:txBody>
      </p:sp>
      <p:sp>
        <p:nvSpPr>
          <p:cNvPr id="25" name="Textplatzhalt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 dirty="0" err="1"/>
              <a:t>Kategorietitel</a:t>
            </a:r>
            <a:endParaRPr lang="de-DE" noProof="0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25 %</a:t>
            </a:r>
          </a:p>
        </p:txBody>
      </p:sp>
      <p:sp>
        <p:nvSpPr>
          <p:cNvPr id="29" name="Textplatzhalt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 dirty="0" err="1"/>
              <a:t>Kategorietitel</a:t>
            </a:r>
            <a:endParaRPr lang="de-DE" noProof="0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10 %</a:t>
            </a:r>
          </a:p>
        </p:txBody>
      </p:sp>
      <p:sp>
        <p:nvSpPr>
          <p:cNvPr id="33" name="Textplatzhalt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 dirty="0" err="1"/>
              <a:t>Kategorietitel</a:t>
            </a:r>
            <a:endParaRPr lang="de-DE" noProof="0" dirty="0"/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20 %</a:t>
            </a:r>
          </a:p>
        </p:txBody>
      </p:sp>
      <p:sp>
        <p:nvSpPr>
          <p:cNvPr id="36" name="Textplatzhalt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 dirty="0" err="1"/>
              <a:t>Kategorietitel</a:t>
            </a:r>
            <a:endParaRPr lang="de-DE" noProof="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5 %</a:t>
            </a:r>
          </a:p>
        </p:txBody>
      </p:sp>
      <p:sp>
        <p:nvSpPr>
          <p:cNvPr id="39" name="Textplatzhalt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 dirty="0" err="1"/>
              <a:t>Kategorietitel</a:t>
            </a:r>
            <a:endParaRPr lang="de-DE" noProof="0" dirty="0"/>
          </a:p>
        </p:txBody>
      </p:sp>
      <p:sp>
        <p:nvSpPr>
          <p:cNvPr id="19" name="Diagrammplatzhalt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grpSp>
        <p:nvGrpSpPr>
          <p:cNvPr id="41" name="Grafik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</p:grpSp>
      <p:sp>
        <p:nvSpPr>
          <p:cNvPr id="3" name="Grafik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421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lipse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53" name="Grafik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de-DE" noProof="0" dirty="0"/>
              <a:t>TABELLENFOLIE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7" name="Textplatzhalt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8" name="Tabellenplatzhalt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Tabelle durch Klicken auf Symbol hinzufügen</a:t>
            </a:r>
            <a:endParaRPr lang="de-DE" noProof="0" dirty="0"/>
          </a:p>
        </p:txBody>
      </p:sp>
      <p:grpSp>
        <p:nvGrpSpPr>
          <p:cNvPr id="45" name="Grafik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50" name="Freihandform: Form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</p:grpSp>
      <p:sp>
        <p:nvSpPr>
          <p:cNvPr id="3" name="Grafik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204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ildplatzhalt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Grafik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GROSSES BILD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1" name="Textplatzhalt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6" name="Grafik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8" name="Medienplatzhalt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Mediaclip durch Klicken auf Symbol hinzufügen</a:t>
            </a:r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 dirty="0"/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 dirty="0"/>
              <a:t>TT.MM.20XX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FUSSZEILE HINZUFÜGEN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sz="5300" dirty="0"/>
              <a:t>SAVE YOUR WORLD! VR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1600" dirty="0"/>
              <a:t>CLEA ELIASCH</a:t>
            </a:r>
          </a:p>
          <a:p>
            <a:pPr rtl="0"/>
            <a:r>
              <a:rPr lang="de-DE" sz="1600" dirty="0"/>
              <a:t>MEP 2019/20</a:t>
            </a:r>
          </a:p>
          <a:p>
            <a:pPr rtl="0"/>
            <a:endParaRPr lang="de-DE" sz="1600" dirty="0"/>
          </a:p>
        </p:txBody>
      </p:sp>
      <p:pic>
        <p:nvPicPr>
          <p:cNvPr id="8" name="Bildplatzhalter 7" descr="Ein Bild, das drinnen, Tisch, sitzend, klein enthält.&#10;&#10;Automatisch generierte Beschreibung">
            <a:extLst>
              <a:ext uri="{FF2B5EF4-FFF2-40B4-BE49-F238E27FC236}">
                <a16:creationId xmlns:a16="http://schemas.microsoft.com/office/drawing/2014/main" id="{4AA8CAF0-CC7D-4899-834C-5A17A0BE763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0580" r="20580"/>
          <a:stretch>
            <a:fillRect/>
          </a:stretch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PLAYER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10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445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" name="Textplatzhalter 23">
            <a:extLst>
              <a:ext uri="{FF2B5EF4-FFF2-40B4-BE49-F238E27FC236}">
                <a16:creationId xmlns:a16="http://schemas.microsoft.com/office/drawing/2014/main" id="{BE5E292F-1343-4A3C-B16B-BC70E4EFFF97}"/>
              </a:ext>
            </a:extLst>
          </p:cNvPr>
          <p:cNvSpPr txBox="1">
            <a:spLocks/>
          </p:cNvSpPr>
          <p:nvPr/>
        </p:nvSpPr>
        <p:spPr>
          <a:xfrm>
            <a:off x="7183889" y="2951700"/>
            <a:ext cx="4866067" cy="211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Camera Rig </a:t>
            </a:r>
          </a:p>
          <a:p>
            <a:r>
              <a:rPr lang="en-US" dirty="0"/>
              <a:t>Pointer (Problem!)</a:t>
            </a:r>
          </a:p>
          <a:p>
            <a:r>
              <a:rPr lang="en-US" dirty="0"/>
              <a:t>Movement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Grafik 18" descr="Ein Bild, das Tisch, Computer, Laptop enthält.&#10;&#10;Automatisch generierte Beschreibung">
            <a:extLst>
              <a:ext uri="{FF2B5EF4-FFF2-40B4-BE49-F238E27FC236}">
                <a16:creationId xmlns:a16="http://schemas.microsoft.com/office/drawing/2014/main" id="{8AC6A1C6-DCCF-4CF9-96A0-0C60D95F8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94" y="2727324"/>
            <a:ext cx="5918840" cy="2898776"/>
          </a:xfrm>
          <a:prstGeom prst="rect">
            <a:avLst/>
          </a:prstGeom>
        </p:spPr>
      </p:pic>
      <p:pic>
        <p:nvPicPr>
          <p:cNvPr id="7" name="Unity 2019.1.14f1 Personal - Main Scene.unity - VRProject-celiasch - Android_ _DX11_ 2020-02-17 11-22-55">
            <a:hlinkClick r:id="" action="ppaction://media"/>
            <a:extLst>
              <a:ext uri="{FF2B5EF4-FFF2-40B4-BE49-F238E27FC236}">
                <a16:creationId xmlns:a16="http://schemas.microsoft.com/office/drawing/2014/main" id="{EDC8F574-6327-45A4-81EB-F2A87D22C1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81" end="3743.6458"/>
                </p14:media>
              </p:ext>
            </p:extLst>
          </p:nvPr>
        </p:nvPicPr>
        <p:blipFill rotWithShape="1">
          <a:blip r:embed="rId6"/>
          <a:srcRect l="32791" t="27852" r="47491" b="40912"/>
          <a:stretch>
            <a:fillRect/>
          </a:stretch>
        </p:blipFill>
        <p:spPr>
          <a:xfrm>
            <a:off x="9083107" y="786622"/>
            <a:ext cx="1995972" cy="167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PLAYER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11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445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" name="Textplatzhalter 23">
            <a:extLst>
              <a:ext uri="{FF2B5EF4-FFF2-40B4-BE49-F238E27FC236}">
                <a16:creationId xmlns:a16="http://schemas.microsoft.com/office/drawing/2014/main" id="{BE5E292F-1343-4A3C-B16B-BC70E4EFFF97}"/>
              </a:ext>
            </a:extLst>
          </p:cNvPr>
          <p:cNvSpPr txBox="1">
            <a:spLocks/>
          </p:cNvSpPr>
          <p:nvPr/>
        </p:nvSpPr>
        <p:spPr>
          <a:xfrm>
            <a:off x="7183889" y="2951700"/>
            <a:ext cx="4866067" cy="211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Camera Rig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Pointer (Problem!) -&gt; Cube</a:t>
            </a:r>
          </a:p>
          <a:p>
            <a:r>
              <a:rPr lang="en-US" dirty="0"/>
              <a:t>Movement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Grafik 4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3B05B4F0-A224-4256-9A22-FA16BABE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2" y="2802604"/>
            <a:ext cx="6051197" cy="28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8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PLAYER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12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445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" name="Textplatzhalter 23">
            <a:extLst>
              <a:ext uri="{FF2B5EF4-FFF2-40B4-BE49-F238E27FC236}">
                <a16:creationId xmlns:a16="http://schemas.microsoft.com/office/drawing/2014/main" id="{BE5E292F-1343-4A3C-B16B-BC70E4EFFF97}"/>
              </a:ext>
            </a:extLst>
          </p:cNvPr>
          <p:cNvSpPr txBox="1">
            <a:spLocks/>
          </p:cNvSpPr>
          <p:nvPr/>
        </p:nvSpPr>
        <p:spPr>
          <a:xfrm>
            <a:off x="7183889" y="2951700"/>
            <a:ext cx="4866067" cy="211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Camera Rig </a:t>
            </a:r>
          </a:p>
          <a:p>
            <a:r>
              <a:rPr lang="en-US" dirty="0"/>
              <a:t>Pointer (Problem!)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Movement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fik 4" descr="Ein Bild, das Screenshot, Monitor, sitzend, Bildschirm enthält.&#10;&#10;Automatisch generierte Beschreibung">
            <a:extLst>
              <a:ext uri="{FF2B5EF4-FFF2-40B4-BE49-F238E27FC236}">
                <a16:creationId xmlns:a16="http://schemas.microsoft.com/office/drawing/2014/main" id="{72268068-4432-4893-ADED-A5C24F1F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11" y="2632660"/>
            <a:ext cx="5443116" cy="1592680"/>
          </a:xfrm>
          <a:prstGeom prst="rect">
            <a:avLst/>
          </a:prstGeom>
        </p:spPr>
      </p:pic>
      <p:pic>
        <p:nvPicPr>
          <p:cNvPr id="8" name="Grafik 7" descr="Ein Bild, das Screenshot, Monitor, Bildschirm, Computer enthält.&#10;&#10;Automatisch generierte Beschreibung">
            <a:extLst>
              <a:ext uri="{FF2B5EF4-FFF2-40B4-BE49-F238E27FC236}">
                <a16:creationId xmlns:a16="http://schemas.microsoft.com/office/drawing/2014/main" id="{857951CB-82AD-435E-A912-669BA1010B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642"/>
          <a:stretch/>
        </p:blipFill>
        <p:spPr>
          <a:xfrm>
            <a:off x="958611" y="4449805"/>
            <a:ext cx="5443116" cy="7873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4B1E081-3306-4E7A-8241-DFFADC677305}"/>
              </a:ext>
            </a:extLst>
          </p:cNvPr>
          <p:cNvSpPr txBox="1"/>
          <p:nvPr/>
        </p:nvSpPr>
        <p:spPr>
          <a:xfrm>
            <a:off x="883196" y="5326912"/>
            <a:ext cx="6658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>
                <a:solidFill>
                  <a:schemeClr val="accent1"/>
                </a:solidFill>
              </a:rPr>
              <a:t>https://www.youtube.com/watch?v=Qgpb5QzhuOg&amp;list=PLiuDBLn1FK-QOmpA3Vs2JY0DVAj0GfFPn&amp;index=2</a:t>
            </a:r>
          </a:p>
        </p:txBody>
      </p:sp>
    </p:spTree>
    <p:extLst>
      <p:ext uri="{BB962C8B-B14F-4D97-AF65-F5344CB8AC3E}">
        <p14:creationId xmlns:p14="http://schemas.microsoft.com/office/powerpoint/2010/main" val="323916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SCRIPTS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13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445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7" name="Bild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1DB56D1-65E5-48B1-A542-880C9E04A0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15178" b="15178"/>
          <a:stretch>
            <a:fillRect/>
          </a:stretch>
        </p:blipFill>
        <p:spPr/>
      </p:pic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DD9718DA-EE1F-4552-A168-C246251F9D2B}"/>
              </a:ext>
            </a:extLst>
          </p:cNvPr>
          <p:cNvSpPr txBox="1">
            <a:spLocks/>
          </p:cNvSpPr>
          <p:nvPr/>
        </p:nvSpPr>
        <p:spPr>
          <a:xfrm>
            <a:off x="912861" y="2589051"/>
            <a:ext cx="4866067" cy="211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PlayerWalk</a:t>
            </a:r>
            <a:r>
              <a:rPr lang="en-US" dirty="0"/>
              <a:t> </a:t>
            </a:r>
          </a:p>
          <a:p>
            <a:r>
              <a:rPr lang="en-US" dirty="0" err="1"/>
              <a:t>PlayerGrab</a:t>
            </a:r>
            <a:endParaRPr lang="en-US" dirty="0"/>
          </a:p>
          <a:p>
            <a:r>
              <a:rPr lang="en-US" dirty="0" err="1"/>
              <a:t>SpinFree</a:t>
            </a:r>
            <a:r>
              <a:rPr lang="en-US" dirty="0"/>
              <a:t> (3D Model Globe)</a:t>
            </a:r>
          </a:p>
          <a:p>
            <a:endParaRPr lang="en-US" dirty="0"/>
          </a:p>
        </p:txBody>
      </p:sp>
      <p:pic>
        <p:nvPicPr>
          <p:cNvPr id="16" name="Grafik 15" descr="Ein Bild, das Screenshot, Computer enthält.&#10;&#10;Automatisch generierte Beschreibung">
            <a:extLst>
              <a:ext uri="{FF2B5EF4-FFF2-40B4-BE49-F238E27FC236}">
                <a16:creationId xmlns:a16="http://schemas.microsoft.com/office/drawing/2014/main" id="{6834F7AC-30E6-477A-A227-80AB3338A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10" y="4003513"/>
            <a:ext cx="3102958" cy="204855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CEE5DAD-740D-4C0D-BB77-1D63F20D004D}"/>
              </a:ext>
            </a:extLst>
          </p:cNvPr>
          <p:cNvSpPr txBox="1"/>
          <p:nvPr/>
        </p:nvSpPr>
        <p:spPr>
          <a:xfrm>
            <a:off x="912861" y="6061555"/>
            <a:ext cx="6658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>
                <a:solidFill>
                  <a:schemeClr val="accent1"/>
                </a:solidFill>
              </a:rPr>
              <a:t>https://www.youtube.com/watch?v=wWSYT-Yrr9E</a:t>
            </a:r>
          </a:p>
        </p:txBody>
      </p:sp>
    </p:spTree>
    <p:extLst>
      <p:ext uri="{BB962C8B-B14F-4D97-AF65-F5344CB8AC3E}">
        <p14:creationId xmlns:p14="http://schemas.microsoft.com/office/powerpoint/2010/main" val="42160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6178836" cy="782638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GAMEPLAY (&amp; FAIL)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14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445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3" name="Unity 2019.1.14f1 Personal - Main Scene.unity - VRProject-celiasch - Android_ _DX11_ 2020-02-17 11-36-45">
            <a:hlinkClick r:id="" action="ppaction://media"/>
            <a:extLst>
              <a:ext uri="{FF2B5EF4-FFF2-40B4-BE49-F238E27FC236}">
                <a16:creationId xmlns:a16="http://schemas.microsoft.com/office/drawing/2014/main" id="{25FC1138-D12C-46B6-BBD5-D6BBB7FF21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05" end="15723.6458"/>
                </p14:media>
              </p:ext>
            </p:extLst>
          </p:nvPr>
        </p:nvPicPr>
        <p:blipFill rotWithShape="1">
          <a:blip r:embed="rId5"/>
          <a:srcRect l="16180" t="13058" r="31321" b="39892"/>
          <a:stretch>
            <a:fillRect/>
          </a:stretch>
        </p:blipFill>
        <p:spPr>
          <a:xfrm>
            <a:off x="815853" y="2524249"/>
            <a:ext cx="5125040" cy="2430431"/>
          </a:xfrm>
          <a:prstGeom prst="rect">
            <a:avLst/>
          </a:prstGeom>
        </p:spPr>
      </p:pic>
      <p:pic>
        <p:nvPicPr>
          <p:cNvPr id="10" name="Unity 2019.1.14f1 Personal - Main Scene.unity - VRProject-celiasch - Android_ _DX11_ 2020-02-17 11-36-45">
            <a:hlinkClick r:id="" action="ppaction://media"/>
            <a:extLst>
              <a:ext uri="{FF2B5EF4-FFF2-40B4-BE49-F238E27FC236}">
                <a16:creationId xmlns:a16="http://schemas.microsoft.com/office/drawing/2014/main" id="{F96284AB-3E0A-4EE7-9768-A56FC259C6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585" end="3260.6458"/>
                </p14:media>
              </p:ext>
            </p:extLst>
          </p:nvPr>
        </p:nvPicPr>
        <p:blipFill rotWithShape="1">
          <a:blip r:embed="rId6"/>
          <a:srcRect l="16180" t="13058" r="31321" b="39892"/>
          <a:stretch>
            <a:fillRect/>
          </a:stretch>
        </p:blipFill>
        <p:spPr>
          <a:xfrm>
            <a:off x="6313462" y="2524248"/>
            <a:ext cx="5125040" cy="24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9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6178836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GRAB AND RELEASE (FAIL)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15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445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9" name="Textplatzhalter 23">
            <a:extLst>
              <a:ext uri="{FF2B5EF4-FFF2-40B4-BE49-F238E27FC236}">
                <a16:creationId xmlns:a16="http://schemas.microsoft.com/office/drawing/2014/main" id="{56792757-204F-4BE8-B21C-3F2536DB71B2}"/>
              </a:ext>
            </a:extLst>
          </p:cNvPr>
          <p:cNvSpPr txBox="1">
            <a:spLocks/>
          </p:cNvSpPr>
          <p:nvPr/>
        </p:nvSpPr>
        <p:spPr>
          <a:xfrm>
            <a:off x="1123221" y="3130125"/>
            <a:ext cx="4866067" cy="211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Cup Spawns automatically to </a:t>
            </a:r>
            <a:r>
              <a:rPr lang="en-US" dirty="0" err="1"/>
              <a:t>binPos</a:t>
            </a:r>
            <a:br>
              <a:rPr lang="en-US" dirty="0"/>
            </a:br>
            <a:r>
              <a:rPr lang="en-US" dirty="0"/>
              <a:t>when the button is pressed 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The player has to press the button to walk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= </a:t>
            </a:r>
          </a:p>
          <a:p>
            <a:pPr algn="ctr"/>
            <a:r>
              <a:rPr lang="en-US" dirty="0"/>
              <a:t>Fail</a:t>
            </a:r>
          </a:p>
        </p:txBody>
      </p:sp>
      <p:pic>
        <p:nvPicPr>
          <p:cNvPr id="11" name="Grafik 10" descr="Ein Bild, das Screenshot, Monitor, sitzend, Tisch enthält.&#10;&#10;Automatisch generierte Beschreibung">
            <a:extLst>
              <a:ext uri="{FF2B5EF4-FFF2-40B4-BE49-F238E27FC236}">
                <a16:creationId xmlns:a16="http://schemas.microsoft.com/office/drawing/2014/main" id="{DE1A8965-8225-4F95-92CF-9A8AABC9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57" y="2163116"/>
            <a:ext cx="4553852" cy="41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2" y="1231900"/>
            <a:ext cx="7432601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GRAB AND RELEASE (SOLUTION)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16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445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6" name="Grafik 5" descr="Ein Bild, das Screenshot, Monitor, sitzend, Tisch enthält.&#10;&#10;Automatisch generierte Beschreibung">
            <a:extLst>
              <a:ext uri="{FF2B5EF4-FFF2-40B4-BE49-F238E27FC236}">
                <a16:creationId xmlns:a16="http://schemas.microsoft.com/office/drawing/2014/main" id="{95104595-3DBD-4798-B16F-E4245FAC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57" y="2163116"/>
            <a:ext cx="4553852" cy="4198734"/>
          </a:xfrm>
          <a:prstGeom prst="rect">
            <a:avLst/>
          </a:prstGeom>
        </p:spPr>
      </p:pic>
      <p:sp>
        <p:nvSpPr>
          <p:cNvPr id="9" name="Textplatzhalter 23">
            <a:extLst>
              <a:ext uri="{FF2B5EF4-FFF2-40B4-BE49-F238E27FC236}">
                <a16:creationId xmlns:a16="http://schemas.microsoft.com/office/drawing/2014/main" id="{56792757-204F-4BE8-B21C-3F2536DB71B2}"/>
              </a:ext>
            </a:extLst>
          </p:cNvPr>
          <p:cNvSpPr txBox="1">
            <a:spLocks/>
          </p:cNvSpPr>
          <p:nvPr/>
        </p:nvSpPr>
        <p:spPr>
          <a:xfrm>
            <a:off x="1123221" y="3130125"/>
            <a:ext cx="4866067" cy="211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The player has to LOOK at the bin to put the cup in it.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Problem: </a:t>
            </a:r>
          </a:p>
          <a:p>
            <a:pPr algn="ctr"/>
            <a:r>
              <a:rPr lang="en-US" dirty="0"/>
              <a:t>idk how to do it</a:t>
            </a:r>
            <a:br>
              <a:rPr lang="en-US" dirty="0"/>
            </a:br>
            <a:r>
              <a:rPr lang="en-US" dirty="0"/>
              <a:t>I ran out of time</a:t>
            </a:r>
          </a:p>
        </p:txBody>
      </p:sp>
    </p:spTree>
    <p:extLst>
      <p:ext uri="{BB962C8B-B14F-4D97-AF65-F5344CB8AC3E}">
        <p14:creationId xmlns:p14="http://schemas.microsoft.com/office/powerpoint/2010/main" val="154997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LIGHTS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17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445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20" name="Grafik 19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340F50E1-34B9-42C0-A25B-D8E530CA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3" y="2843927"/>
            <a:ext cx="5933673" cy="2534483"/>
          </a:xfrm>
          <a:prstGeom prst="rect">
            <a:avLst/>
          </a:prstGeom>
        </p:spPr>
      </p:pic>
      <p:pic>
        <p:nvPicPr>
          <p:cNvPr id="22" name="Grafik 21" descr="Ein Bild, das Ball, Foto, Front, Bildschirm enthält.&#10;&#10;Automatisch generierte Beschreibung">
            <a:extLst>
              <a:ext uri="{FF2B5EF4-FFF2-40B4-BE49-F238E27FC236}">
                <a16:creationId xmlns:a16="http://schemas.microsoft.com/office/drawing/2014/main" id="{8FEDD0C5-CE7F-4AF1-A7AE-EDDD2F32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601" y="1119115"/>
            <a:ext cx="4502901" cy="25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TIME MANAGEMENT</a:t>
            </a:r>
          </a:p>
        </p:txBody>
      </p:sp>
      <p:pic>
        <p:nvPicPr>
          <p:cNvPr id="30" name="Bildplatzhalter 2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90FAECB-BED3-4E0F-AECB-B4653A2D806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8558" r="10022" b="8819"/>
          <a:stretch/>
        </p:blipFill>
        <p:spPr>
          <a:xfrm>
            <a:off x="5245189" y="1"/>
            <a:ext cx="6943003" cy="5934621"/>
          </a:xfrm>
        </p:spPr>
      </p:pic>
      <p:sp>
        <p:nvSpPr>
          <p:cNvPr id="31" name="Textplatzhalter 23">
            <a:extLst>
              <a:ext uri="{FF2B5EF4-FFF2-40B4-BE49-F238E27FC236}">
                <a16:creationId xmlns:a16="http://schemas.microsoft.com/office/drawing/2014/main" id="{5823DB5F-09FF-4DCF-9764-EFDA5D352A24}"/>
              </a:ext>
            </a:extLst>
          </p:cNvPr>
          <p:cNvSpPr txBox="1">
            <a:spLocks/>
          </p:cNvSpPr>
          <p:nvPr/>
        </p:nvSpPr>
        <p:spPr>
          <a:xfrm>
            <a:off x="900334" y="2542926"/>
            <a:ext cx="4866067" cy="4048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VR Setup</a:t>
            </a:r>
            <a:br>
              <a:rPr lang="en-US" dirty="0"/>
            </a:br>
            <a:r>
              <a:rPr lang="en-US" dirty="0"/>
              <a:t>Documentation</a:t>
            </a:r>
          </a:p>
          <a:p>
            <a:r>
              <a:rPr lang="en-US" dirty="0"/>
              <a:t>-&gt; took longer than estimated</a:t>
            </a:r>
          </a:p>
          <a:p>
            <a:endParaRPr lang="en-US" dirty="0"/>
          </a:p>
          <a:p>
            <a:r>
              <a:rPr lang="en-US" dirty="0"/>
              <a:t>3D Models </a:t>
            </a:r>
            <a:br>
              <a:rPr lang="en-US" dirty="0"/>
            </a:br>
            <a:r>
              <a:rPr lang="en-US" dirty="0"/>
              <a:t>Game Mechanics</a:t>
            </a:r>
            <a:br>
              <a:rPr lang="en-US" dirty="0"/>
            </a:br>
            <a:r>
              <a:rPr lang="en-US" dirty="0"/>
              <a:t>Player Mechanics </a:t>
            </a:r>
          </a:p>
          <a:p>
            <a:r>
              <a:rPr lang="en-US" dirty="0"/>
              <a:t>-&gt; faster than estimated</a:t>
            </a:r>
          </a:p>
          <a:p>
            <a:endParaRPr lang="en-US" dirty="0"/>
          </a:p>
          <a:p>
            <a:r>
              <a:rPr lang="en-US" dirty="0"/>
              <a:t>(PRETTY MUCH) IN TIME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949797C-C14E-4F7B-ABD8-9255680C7976}"/>
              </a:ext>
            </a:extLst>
          </p:cNvPr>
          <p:cNvCxnSpPr/>
          <p:nvPr/>
        </p:nvCxnSpPr>
        <p:spPr>
          <a:xfrm>
            <a:off x="629920" y="5262880"/>
            <a:ext cx="3464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6FFF995-2D14-498E-BA80-272E1FD5468A}"/>
              </a:ext>
            </a:extLst>
          </p:cNvPr>
          <p:cNvCxnSpPr/>
          <p:nvPr/>
        </p:nvCxnSpPr>
        <p:spPr>
          <a:xfrm>
            <a:off x="627712" y="5323840"/>
            <a:ext cx="3464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42" y="1625457"/>
            <a:ext cx="5690680" cy="1517356"/>
          </a:xfrm>
        </p:spPr>
        <p:txBody>
          <a:bodyPr rtlCol="0"/>
          <a:lstStyle/>
          <a:p>
            <a:pPr rtl="0"/>
            <a:r>
              <a:rPr lang="de-DE" sz="5300" dirty="0"/>
              <a:t>THANKS!</a:t>
            </a:r>
          </a:p>
        </p:txBody>
      </p:sp>
      <p:pic>
        <p:nvPicPr>
          <p:cNvPr id="8" name="Bildplatzhalter 7" descr="Ein Bild, das drinnen, Tisch, sitzend, klein enthält.&#10;&#10;Automatisch generierte Beschreibung">
            <a:extLst>
              <a:ext uri="{FF2B5EF4-FFF2-40B4-BE49-F238E27FC236}">
                <a16:creationId xmlns:a16="http://schemas.microsoft.com/office/drawing/2014/main" id="{4AA8CAF0-CC7D-4899-834C-5A17A0BE763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0580" r="20580"/>
          <a:stretch>
            <a:fillRect/>
          </a:stretch>
        </p:blipFill>
        <p:spPr>
          <a:xfrm>
            <a:off x="4614953" y="0"/>
            <a:ext cx="7585924" cy="5949573"/>
          </a:xfrm>
        </p:spPr>
      </p:pic>
      <p:sp>
        <p:nvSpPr>
          <p:cNvPr id="7" name="Textplatzhalter 23">
            <a:extLst>
              <a:ext uri="{FF2B5EF4-FFF2-40B4-BE49-F238E27FC236}">
                <a16:creationId xmlns:a16="http://schemas.microsoft.com/office/drawing/2014/main" id="{156CBF6F-BA54-4F94-BBB0-612B407F28F1}"/>
              </a:ext>
            </a:extLst>
          </p:cNvPr>
          <p:cNvSpPr txBox="1">
            <a:spLocks/>
          </p:cNvSpPr>
          <p:nvPr/>
        </p:nvSpPr>
        <p:spPr>
          <a:xfrm>
            <a:off x="871505" y="3429000"/>
            <a:ext cx="4866067" cy="211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CLEA ELIASCH</a:t>
            </a:r>
          </a:p>
          <a:p>
            <a:r>
              <a:rPr lang="en-US" sz="1600" dirty="0"/>
              <a:t>MEP 2019/20</a:t>
            </a:r>
          </a:p>
        </p:txBody>
      </p:sp>
    </p:spTree>
    <p:extLst>
      <p:ext uri="{BB962C8B-B14F-4D97-AF65-F5344CB8AC3E}">
        <p14:creationId xmlns:p14="http://schemas.microsoft.com/office/powerpoint/2010/main" val="397036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/>
          <a:p>
            <a:pPr rtl="0"/>
            <a:r>
              <a:rPr lang="de-DE" dirty="0"/>
              <a:t>IDEA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919" y="3127272"/>
            <a:ext cx="4565650" cy="701675"/>
          </a:xfrm>
        </p:spPr>
        <p:txBody>
          <a:bodyPr rtlCol="0"/>
          <a:lstStyle/>
          <a:p>
            <a:pPr rtl="0"/>
            <a:r>
              <a:rPr lang="de-DE" dirty="0"/>
              <a:t>PICK UP TRASH TO GROW A TREE!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2</a:t>
            </a:fld>
            <a:endParaRPr lang="de-DE" dirty="0"/>
          </a:p>
        </p:txBody>
      </p:sp>
      <p:pic>
        <p:nvPicPr>
          <p:cNvPr id="9" name="Bildplatzhalter 8" descr="Ein Bild, das Gras, Person, draußen, Ball enthält.&#10;&#10;Automatisch generierte Beschreibung">
            <a:extLst>
              <a:ext uri="{FF2B5EF4-FFF2-40B4-BE49-F238E27FC236}">
                <a16:creationId xmlns:a16="http://schemas.microsoft.com/office/drawing/2014/main" id="{8202B18E-1FCC-4BD8-8A2D-5F9440F366A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9839" b="9839"/>
          <a:stretch>
            <a:fillRect/>
          </a:stretch>
        </p:blipFill>
        <p:spPr/>
      </p:pic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70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GLOBE IN THE MIDDLE OF THE ROOM!</a:t>
            </a:r>
          </a:p>
        </p:txBody>
      </p:sp>
      <p:sp>
        <p:nvSpPr>
          <p:cNvPr id="16" name="Textplatzhalter 23">
            <a:extLst>
              <a:ext uri="{FF2B5EF4-FFF2-40B4-BE49-F238E27FC236}">
                <a16:creationId xmlns:a16="http://schemas.microsoft.com/office/drawing/2014/main" id="{82A3C1F6-116A-4ADC-B522-E699CF155BE1}"/>
              </a:ext>
            </a:extLst>
          </p:cNvPr>
          <p:cNvSpPr txBox="1">
            <a:spLocks/>
          </p:cNvSpPr>
          <p:nvPr/>
        </p:nvSpPr>
        <p:spPr>
          <a:xfrm>
            <a:off x="763438" y="3561948"/>
            <a:ext cx="4565650" cy="1040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REPEAT THIS STEP!</a:t>
            </a:r>
          </a:p>
        </p:txBody>
      </p:sp>
      <p:sp>
        <p:nvSpPr>
          <p:cNvPr id="17" name="Textplatzhalter 23">
            <a:extLst>
              <a:ext uri="{FF2B5EF4-FFF2-40B4-BE49-F238E27FC236}">
                <a16:creationId xmlns:a16="http://schemas.microsoft.com/office/drawing/2014/main" id="{B9833003-B076-47CA-BEC9-A7F7A1383125}"/>
              </a:ext>
            </a:extLst>
          </p:cNvPr>
          <p:cNvSpPr txBox="1">
            <a:spLocks/>
          </p:cNvSpPr>
          <p:nvPr/>
        </p:nvSpPr>
        <p:spPr>
          <a:xfrm>
            <a:off x="753498" y="3987833"/>
            <a:ext cx="4565650" cy="70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GLOBE SPINS, WORLD IS SAVED!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DFC97A-9115-47BB-B9A4-9329AE098C5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" r="6878" b="9159"/>
          <a:stretch/>
        </p:blipFill>
        <p:spPr bwMode="auto">
          <a:xfrm>
            <a:off x="2712931" y="1231900"/>
            <a:ext cx="865256" cy="7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Ein Bild, das Whiteboard, Bildschirm, Spiel enthält.&#10;&#10;Automatisch generierte Beschreibung">
            <a:extLst>
              <a:ext uri="{FF2B5EF4-FFF2-40B4-BE49-F238E27FC236}">
                <a16:creationId xmlns:a16="http://schemas.microsoft.com/office/drawing/2014/main" id="{5758E2EC-235B-426B-8E11-867AD660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007" y="4602390"/>
            <a:ext cx="2002020" cy="1579554"/>
          </a:xfrm>
          <a:prstGeom prst="rect">
            <a:avLst/>
          </a:prstGeom>
        </p:spPr>
      </p:pic>
      <p:pic>
        <p:nvPicPr>
          <p:cNvPr id="7" name="Grafik 6" descr="Ein Bild, das Whiteboard, Text, Spiel enthält.&#10;&#10;Automatisch generierte Beschreibung">
            <a:extLst>
              <a:ext uri="{FF2B5EF4-FFF2-40B4-BE49-F238E27FC236}">
                <a16:creationId xmlns:a16="http://schemas.microsoft.com/office/drawing/2014/main" id="{C1A2013A-55D8-46BC-83B1-794712BD8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33" y="4602390"/>
            <a:ext cx="2187516" cy="1579554"/>
          </a:xfrm>
          <a:prstGeom prst="rect">
            <a:avLst/>
          </a:prstGeom>
        </p:spPr>
      </p:pic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B0F944D-9FC0-42F3-8C10-1FE3E10AC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12726" y="1281545"/>
            <a:ext cx="476336" cy="6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CONTROLS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3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70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MOVE BY LOOKIN IN A DIRECTION </a:t>
            </a:r>
            <a:br>
              <a:rPr lang="de-DE" dirty="0"/>
            </a:br>
            <a:r>
              <a:rPr lang="de-DE" dirty="0"/>
              <a:t>+ PUSH THE BUTTON </a:t>
            </a:r>
          </a:p>
          <a:p>
            <a:endParaRPr lang="de-DE" dirty="0"/>
          </a:p>
          <a:p>
            <a:r>
              <a:rPr lang="de-DE" dirty="0"/>
              <a:t>PICK UP/RELEASE TRASH BY LOOKING </a:t>
            </a:r>
            <a:br>
              <a:rPr lang="de-DE" dirty="0"/>
            </a:br>
            <a:r>
              <a:rPr lang="de-DE" dirty="0"/>
              <a:t>+ PUSH THE BUTTON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DFC97A-9115-47BB-B9A4-9329AE098C5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" r="6878" b="9159"/>
          <a:stretch/>
        </p:blipFill>
        <p:spPr bwMode="auto">
          <a:xfrm>
            <a:off x="3086580" y="4234649"/>
            <a:ext cx="2532985" cy="20829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B3CC3EF-82EE-4137-B3A4-DC6FB4C2776B}"/>
              </a:ext>
            </a:extLst>
          </p:cNvPr>
          <p:cNvSpPr/>
          <p:nvPr/>
        </p:nvSpPr>
        <p:spPr>
          <a:xfrm>
            <a:off x="4842126" y="4495331"/>
            <a:ext cx="853541" cy="853541"/>
          </a:xfrm>
          <a:prstGeom prst="ellipse">
            <a:avLst/>
          </a:prstGeom>
          <a:noFill/>
          <a:ln w="76200" cap="flat">
            <a:solidFill>
              <a:srgbClr val="92D05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de-AT" dirty="0"/>
          </a:p>
        </p:txBody>
      </p:sp>
      <p:pic>
        <p:nvPicPr>
          <p:cNvPr id="14" name="Bildplatzhalter 13" descr="Ein Bild, das Licht enthält.&#10;&#10;Automatisch generierte Beschreibung">
            <a:extLst>
              <a:ext uri="{FF2B5EF4-FFF2-40B4-BE49-F238E27FC236}">
                <a16:creationId xmlns:a16="http://schemas.microsoft.com/office/drawing/2014/main" id="{74524448-2C95-41A8-B10D-454B58D83F8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3246" r="3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585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>
            <a:extLst>
              <a:ext uri="{FF2B5EF4-FFF2-40B4-BE49-F238E27FC236}">
                <a16:creationId xmlns:a16="http://schemas.microsoft.com/office/drawing/2014/main" id="{EB467719-78C5-4610-9B5D-8FA7CED29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876" y="2482808"/>
            <a:ext cx="3629300" cy="946192"/>
          </a:xfrm>
        </p:spPr>
        <p:txBody>
          <a:bodyPr/>
          <a:lstStyle/>
          <a:p>
            <a:r>
              <a:rPr lang="de-AT" dirty="0"/>
              <a:t>STARTING POINT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EA731-57FB-4709-BEF5-0D06ECBB25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5816600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de-DE" noProof="0" smtClean="0"/>
              <a:t>4</a:t>
            </a:fld>
            <a:endParaRPr lang="de-DE" noProof="0" dirty="0"/>
          </a:p>
        </p:txBody>
      </p:sp>
      <p:sp>
        <p:nvSpPr>
          <p:cNvPr id="8" name="Untertitel 6">
            <a:extLst>
              <a:ext uri="{FF2B5EF4-FFF2-40B4-BE49-F238E27FC236}">
                <a16:creationId xmlns:a16="http://schemas.microsoft.com/office/drawing/2014/main" id="{4A7ABB97-A2BC-44FB-8C22-A432838FD38D}"/>
              </a:ext>
            </a:extLst>
          </p:cNvPr>
          <p:cNvSpPr txBox="1">
            <a:spLocks/>
          </p:cNvSpPr>
          <p:nvPr/>
        </p:nvSpPr>
        <p:spPr>
          <a:xfrm>
            <a:off x="4325744" y="3136037"/>
            <a:ext cx="6149906" cy="317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dirty="0"/>
              <a:t>NEVER </a:t>
            </a:r>
            <a:r>
              <a:rPr lang="de-AT" sz="2000" dirty="0" err="1"/>
              <a:t>ever</a:t>
            </a:r>
            <a:r>
              <a:rPr lang="de-AT" sz="2000" dirty="0"/>
              <a:t> FINISHED a </a:t>
            </a:r>
            <a:r>
              <a:rPr lang="de-AT" sz="2000" dirty="0" err="1"/>
              <a:t>single</a:t>
            </a:r>
            <a:r>
              <a:rPr lang="de-AT" sz="2000" dirty="0"/>
              <a:t> VR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dirty="0"/>
              <a:t>NEVER WORKED </a:t>
            </a:r>
            <a:r>
              <a:rPr lang="de-AT" sz="2000" dirty="0" err="1"/>
              <a:t>with</a:t>
            </a:r>
            <a:r>
              <a:rPr lang="de-AT" sz="2000" dirty="0"/>
              <a:t> CARDBOARD</a:t>
            </a:r>
          </a:p>
          <a:p>
            <a:endParaRPr lang="de-A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dirty="0"/>
              <a:t>VIRUS on LAPTOP (&amp;Browser)</a:t>
            </a:r>
          </a:p>
        </p:txBody>
      </p:sp>
    </p:spTree>
    <p:extLst>
      <p:ext uri="{BB962C8B-B14F-4D97-AF65-F5344CB8AC3E}">
        <p14:creationId xmlns:p14="http://schemas.microsoft.com/office/powerpoint/2010/main" val="283173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815853" y="2587618"/>
            <a:ext cx="4866067" cy="211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Install </a:t>
            </a:r>
            <a:r>
              <a:rPr lang="en-US" dirty="0" err="1"/>
              <a:t>GoogleVR</a:t>
            </a:r>
            <a:r>
              <a:rPr lang="en-US" dirty="0"/>
              <a:t>, Android Build Support and the Android SDK &amp; NDK tools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F1BD9D0-11C9-4823-9DE7-88B880C1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41" y="3449868"/>
            <a:ext cx="2391747" cy="2549513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E5CE069-5E1A-42B0-B607-E481227D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595" y="3449868"/>
            <a:ext cx="3533105" cy="262618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9DCE11F2-FA5B-46CC-B701-C4EFD0BE5689}"/>
              </a:ext>
            </a:extLst>
          </p:cNvPr>
          <p:cNvSpPr/>
          <p:nvPr/>
        </p:nvSpPr>
        <p:spPr>
          <a:xfrm>
            <a:off x="989815" y="4072378"/>
            <a:ext cx="1772239" cy="574816"/>
          </a:xfrm>
          <a:prstGeom prst="ellipse">
            <a:avLst/>
          </a:prstGeom>
          <a:noFill/>
          <a:ln w="571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3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b="1" kern="1200" dirty="0"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839788" y="2356700"/>
            <a:ext cx="3932237" cy="351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kern="1200" dirty="0" err="1">
                <a:latin typeface="+mn-lt"/>
                <a:ea typeface="+mn-ea"/>
                <a:cs typeface="+mn-cs"/>
              </a:rPr>
              <a:t>Install</a:t>
            </a:r>
            <a:r>
              <a:rPr lang="de-DE" sz="1600" kern="1200" dirty="0">
                <a:latin typeface="+mn-lt"/>
                <a:ea typeface="+mn-ea"/>
                <a:cs typeface="+mn-cs"/>
              </a:rPr>
              <a:t> Android </a:t>
            </a:r>
            <a:r>
              <a:rPr lang="de-DE" sz="1600" kern="1200" dirty="0" err="1">
                <a:latin typeface="+mn-lt"/>
                <a:ea typeface="+mn-ea"/>
                <a:cs typeface="+mn-cs"/>
              </a:rPr>
              <a:t>Build</a:t>
            </a:r>
            <a:r>
              <a:rPr lang="de-DE" sz="1600" kern="1200" dirty="0">
                <a:latin typeface="+mn-lt"/>
                <a:ea typeface="+mn-ea"/>
                <a:cs typeface="+mn-cs"/>
              </a:rPr>
              <a:t> Support and </a:t>
            </a:r>
            <a:r>
              <a:rPr lang="de-DE" sz="1600" kern="1200" dirty="0" err="1">
                <a:latin typeface="+mn-lt"/>
                <a:ea typeface="+mn-ea"/>
                <a:cs typeface="+mn-cs"/>
              </a:rPr>
              <a:t>the</a:t>
            </a:r>
            <a:r>
              <a:rPr lang="de-DE" sz="1600" kern="1200" dirty="0">
                <a:latin typeface="+mn-lt"/>
                <a:ea typeface="+mn-ea"/>
                <a:cs typeface="+mn-cs"/>
              </a:rPr>
              <a:t> Android SDK &amp; NDK </a:t>
            </a:r>
            <a:r>
              <a:rPr lang="de-DE" sz="1600" kern="1200" dirty="0" err="1">
                <a:latin typeface="+mn-lt"/>
                <a:ea typeface="+mn-ea"/>
                <a:cs typeface="+mn-cs"/>
              </a:rPr>
              <a:t>tools</a:t>
            </a:r>
            <a:endParaRPr lang="de-DE" sz="1600" kern="1200" dirty="0">
              <a:latin typeface="+mn-lt"/>
              <a:ea typeface="+mn-ea"/>
              <a:cs typeface="+mn-cs"/>
            </a:endParaRPr>
          </a:p>
          <a:p>
            <a:endParaRPr lang="de-DE" sz="1600" kern="1200" dirty="0">
              <a:latin typeface="+mn-lt"/>
              <a:ea typeface="+mn-ea"/>
              <a:cs typeface="+mn-cs"/>
            </a:endParaRPr>
          </a:p>
          <a:p>
            <a:endParaRPr lang="de-DE" sz="16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13" name="Grafik 12" descr="Ein Bild, das Person, drinnen, Frau, Computer enthält.&#10;&#10;Automatisch generierte Beschreibung">
            <a:extLst>
              <a:ext uri="{FF2B5EF4-FFF2-40B4-BE49-F238E27FC236}">
                <a16:creationId xmlns:a16="http://schemas.microsoft.com/office/drawing/2014/main" id="{371FCDD2-2B6A-4019-A60E-60AA39EE8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2" r="3383"/>
          <a:stretch/>
        </p:blipFill>
        <p:spPr>
          <a:xfrm>
            <a:off x="1699432" y="3188544"/>
            <a:ext cx="3235927" cy="2628274"/>
          </a:xfrm>
          <a:prstGeom prst="rect">
            <a:avLst/>
          </a:prstGeom>
          <a:noFill/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EB58BB3-07FF-4DD6-88D6-D5F290099E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063" r="8448" b="37217"/>
          <a:stretch/>
        </p:blipFill>
        <p:spPr>
          <a:xfrm>
            <a:off x="5287749" y="3455668"/>
            <a:ext cx="3106558" cy="699148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AF05307-D622-4811-BC11-4C13F173508E}"/>
              </a:ext>
            </a:extLst>
          </p:cNvPr>
          <p:cNvSpPr txBox="1"/>
          <p:nvPr/>
        </p:nvSpPr>
        <p:spPr>
          <a:xfrm>
            <a:off x="6035788" y="3090446"/>
            <a:ext cx="1752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/>
              <a:t>CMD C + CMD V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6EA1F0-5727-4705-8B50-19855DD85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155" y="1372088"/>
            <a:ext cx="2764924" cy="20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6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F1BD9D0-11C9-4823-9DE7-88B880C1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36" y="3362769"/>
            <a:ext cx="1891426" cy="2016189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E5CE069-5E1A-42B0-B607-E481227D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967" y="3429000"/>
            <a:ext cx="2712458" cy="20161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D3CE1AB-E1F1-4943-8E8A-644F2872D63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546" y="786988"/>
            <a:ext cx="3344254" cy="241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Ein Bild, das Tisch, Fenster enthält.&#10;&#10;Automatisch generierte Beschreibung">
            <a:extLst>
              <a:ext uri="{FF2B5EF4-FFF2-40B4-BE49-F238E27FC236}">
                <a16:creationId xmlns:a16="http://schemas.microsoft.com/office/drawing/2014/main" id="{4129FC4A-8310-45DE-A164-BE2FE462E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162" y="2358164"/>
            <a:ext cx="2566241" cy="1708297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BE704B-5ED5-4A99-B822-F5909D40DE52}"/>
              </a:ext>
            </a:extLst>
          </p:cNvPr>
          <p:cNvCxnSpPr>
            <a:cxnSpLocks/>
          </p:cNvCxnSpPr>
          <p:nvPr/>
        </p:nvCxnSpPr>
        <p:spPr>
          <a:xfrm>
            <a:off x="6880194" y="2414997"/>
            <a:ext cx="1500326" cy="126071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E37FAA3-82D3-4F23-B51B-BD1EC946F6E7}"/>
              </a:ext>
            </a:extLst>
          </p:cNvPr>
          <p:cNvCxnSpPr>
            <a:cxnSpLocks/>
          </p:cNvCxnSpPr>
          <p:nvPr/>
        </p:nvCxnSpPr>
        <p:spPr>
          <a:xfrm flipV="1">
            <a:off x="6764784" y="2485748"/>
            <a:ext cx="1615736" cy="11599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3372996-948E-483B-BC58-BE1BA72D951B}"/>
              </a:ext>
            </a:extLst>
          </p:cNvPr>
          <p:cNvSpPr txBox="1"/>
          <p:nvPr/>
        </p:nvSpPr>
        <p:spPr>
          <a:xfrm>
            <a:off x="8380520" y="3357636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FF0000"/>
                </a:solidFill>
              </a:rPr>
              <a:t>UNITY HUB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CF20DF-2409-413A-B274-B34BD2335264}"/>
              </a:ext>
            </a:extLst>
          </p:cNvPr>
          <p:cNvSpPr/>
          <p:nvPr/>
        </p:nvSpPr>
        <p:spPr>
          <a:xfrm>
            <a:off x="4314334" y="3837091"/>
            <a:ext cx="1610078" cy="458739"/>
          </a:xfrm>
          <a:prstGeom prst="ellipse">
            <a:avLst/>
          </a:prstGeom>
          <a:noFill/>
          <a:ln w="571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061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D66152D-8C33-46DF-8D6C-28F9E856A6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546" y="786988"/>
            <a:ext cx="3344254" cy="241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fik 18" descr="Ein Bild, das Tisch, Fenster enthält.&#10;&#10;Automatisch generierte Beschreibung">
            <a:extLst>
              <a:ext uri="{FF2B5EF4-FFF2-40B4-BE49-F238E27FC236}">
                <a16:creationId xmlns:a16="http://schemas.microsoft.com/office/drawing/2014/main" id="{0B5E3580-7C70-4437-BD2D-91E532132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162" y="2358164"/>
            <a:ext cx="2566241" cy="17082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8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BE704B-5ED5-4A99-B822-F5909D40DE52}"/>
              </a:ext>
            </a:extLst>
          </p:cNvPr>
          <p:cNvCxnSpPr>
            <a:cxnSpLocks/>
          </p:cNvCxnSpPr>
          <p:nvPr/>
        </p:nvCxnSpPr>
        <p:spPr>
          <a:xfrm>
            <a:off x="6880194" y="2414997"/>
            <a:ext cx="1500326" cy="126071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E37FAA3-82D3-4F23-B51B-BD1EC946F6E7}"/>
              </a:ext>
            </a:extLst>
          </p:cNvPr>
          <p:cNvCxnSpPr>
            <a:cxnSpLocks/>
          </p:cNvCxnSpPr>
          <p:nvPr/>
        </p:nvCxnSpPr>
        <p:spPr>
          <a:xfrm flipV="1">
            <a:off x="6764784" y="2485748"/>
            <a:ext cx="1615736" cy="11599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3372996-948E-483B-BC58-BE1BA72D951B}"/>
              </a:ext>
            </a:extLst>
          </p:cNvPr>
          <p:cNvSpPr txBox="1"/>
          <p:nvPr/>
        </p:nvSpPr>
        <p:spPr>
          <a:xfrm>
            <a:off x="8380520" y="3357636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FF0000"/>
                </a:solidFill>
              </a:rPr>
              <a:t>UNITY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EF4835-DEC8-4BD4-A3A6-151AB5ECFA44}"/>
              </a:ext>
            </a:extLst>
          </p:cNvPr>
          <p:cNvSpPr txBox="1"/>
          <p:nvPr/>
        </p:nvSpPr>
        <p:spPr>
          <a:xfrm>
            <a:off x="9138033" y="3359856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FF0000"/>
                </a:solidFill>
              </a:rPr>
              <a:t>??? 2x ???</a:t>
            </a:r>
          </a:p>
        </p:txBody>
      </p:sp>
      <p:pic>
        <p:nvPicPr>
          <p:cNvPr id="14" name="Grafik 1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3286873-A760-455C-8A5C-ABE25CD15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736" y="3362769"/>
            <a:ext cx="1891426" cy="2016189"/>
          </a:xfrm>
          <a:prstGeom prst="rect">
            <a:avLst/>
          </a:prstGeom>
        </p:spPr>
      </p:pic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BA520C8-DFBF-457F-AFE3-413B938B8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967" y="3429000"/>
            <a:ext cx="2712458" cy="2016189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99C99DD6-22ED-423E-9044-B9134BAFC4C3}"/>
              </a:ext>
            </a:extLst>
          </p:cNvPr>
          <p:cNvSpPr/>
          <p:nvPr/>
        </p:nvSpPr>
        <p:spPr>
          <a:xfrm>
            <a:off x="4314334" y="3837091"/>
            <a:ext cx="1610078" cy="458739"/>
          </a:xfrm>
          <a:prstGeom prst="ellipse">
            <a:avLst/>
          </a:prstGeom>
          <a:noFill/>
          <a:ln w="571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9315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BUILD SCENE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9</a:t>
            </a:fld>
            <a:endParaRPr lang="de-DE" dirty="0"/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4861258-4D18-4915-A69E-0825D5FAE071}"/>
              </a:ext>
            </a:extLst>
          </p:cNvPr>
          <p:cNvSpPr txBox="1">
            <a:spLocks/>
          </p:cNvSpPr>
          <p:nvPr/>
        </p:nvSpPr>
        <p:spPr>
          <a:xfrm>
            <a:off x="753498" y="2727325"/>
            <a:ext cx="4866067" cy="445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" name="Textplatzhalter 23">
            <a:extLst>
              <a:ext uri="{FF2B5EF4-FFF2-40B4-BE49-F238E27FC236}">
                <a16:creationId xmlns:a16="http://schemas.microsoft.com/office/drawing/2014/main" id="{BE5E292F-1343-4A3C-B16B-BC70E4EFFF97}"/>
              </a:ext>
            </a:extLst>
          </p:cNvPr>
          <p:cNvSpPr txBox="1">
            <a:spLocks/>
          </p:cNvSpPr>
          <p:nvPr/>
        </p:nvSpPr>
        <p:spPr>
          <a:xfrm>
            <a:off x="815853" y="2587618"/>
            <a:ext cx="4866067" cy="211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1. White Boxing</a:t>
            </a:r>
          </a:p>
          <a:p>
            <a:r>
              <a:rPr lang="de-DE" dirty="0"/>
              <a:t>2. 3D Models: Asset Store, free3D.com</a:t>
            </a:r>
          </a:p>
          <a:p>
            <a:endParaRPr lang="en-US" dirty="0"/>
          </a:p>
        </p:txBody>
      </p:sp>
      <p:pic>
        <p:nvPicPr>
          <p:cNvPr id="9" name="Grafik 8" descr="Ein Bild, das drinnen, Tisch, sitzend, klein enthält.&#10;&#10;Automatisch generierte Beschreibung">
            <a:extLst>
              <a:ext uri="{FF2B5EF4-FFF2-40B4-BE49-F238E27FC236}">
                <a16:creationId xmlns:a16="http://schemas.microsoft.com/office/drawing/2014/main" id="{EA7C35DA-7B40-4298-BEB1-4306630E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01" y="3828962"/>
            <a:ext cx="1706045" cy="1576745"/>
          </a:xfrm>
          <a:prstGeom prst="rect">
            <a:avLst/>
          </a:prstGeom>
        </p:spPr>
      </p:pic>
      <p:pic>
        <p:nvPicPr>
          <p:cNvPr id="11" name="Grafik 10" descr="Ein Bild, das draußen, Gras, Feld, stehend enthält.&#10;&#10;Automatisch generierte Beschreibung">
            <a:extLst>
              <a:ext uri="{FF2B5EF4-FFF2-40B4-BE49-F238E27FC236}">
                <a16:creationId xmlns:a16="http://schemas.microsoft.com/office/drawing/2014/main" id="{AD1B789E-B468-49B4-9D5F-A30B1C33F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509" y="3828962"/>
            <a:ext cx="1597980" cy="1576745"/>
          </a:xfrm>
          <a:prstGeom prst="rect">
            <a:avLst/>
          </a:prstGeom>
        </p:spPr>
      </p:pic>
      <p:pic>
        <p:nvPicPr>
          <p:cNvPr id="13" name="Grafik 12" descr="Ein Bild, das blau, sitzend, Tisch, klein enthält.&#10;&#10;Automatisch generierte Beschreibung">
            <a:extLst>
              <a:ext uri="{FF2B5EF4-FFF2-40B4-BE49-F238E27FC236}">
                <a16:creationId xmlns:a16="http://schemas.microsoft.com/office/drawing/2014/main" id="{A5989042-662F-4EF6-8EA9-5304A377E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501" y="3828962"/>
            <a:ext cx="1932854" cy="1587581"/>
          </a:xfrm>
          <a:prstGeom prst="rect">
            <a:avLst/>
          </a:prstGeom>
        </p:spPr>
      </p:pic>
      <p:pic>
        <p:nvPicPr>
          <p:cNvPr id="16" name="Grafik 15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8D93F439-F5B3-4CDC-81EC-D7886B61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53" y="3828962"/>
            <a:ext cx="1279591" cy="158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15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326_TF55923798.potx" id="{39C2201A-885D-4CCE-B722-C841BF9CACAF}" vid="{6BC25AD3-4E00-4AFF-A490-DEF1250C172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Breitbild</PresentationFormat>
  <Paragraphs>108</Paragraphs>
  <Slides>19</Slides>
  <Notes>18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Office-Design</vt:lpstr>
      <vt:lpstr>SAVE YOUR WORLD! VR</vt:lpstr>
      <vt:lpstr>IDEA</vt:lpstr>
      <vt:lpstr>CONTROLS</vt:lpstr>
      <vt:lpstr>PowerPoint-Präsentation</vt:lpstr>
      <vt:lpstr>SETUP</vt:lpstr>
      <vt:lpstr>SETUP</vt:lpstr>
      <vt:lpstr>SETUP</vt:lpstr>
      <vt:lpstr>SETUP</vt:lpstr>
      <vt:lpstr>BUILD SCENE</vt:lpstr>
      <vt:lpstr>PLAYER</vt:lpstr>
      <vt:lpstr>PLAYER</vt:lpstr>
      <vt:lpstr>PLAYER</vt:lpstr>
      <vt:lpstr>SCRIPTS</vt:lpstr>
      <vt:lpstr>GAMEPLAY (&amp; FAIL)</vt:lpstr>
      <vt:lpstr>GRAB AND RELEASE (FAIL)</vt:lpstr>
      <vt:lpstr>GRAB AND RELEASE (SOLUTION)</vt:lpstr>
      <vt:lpstr>LIGHTS</vt:lpstr>
      <vt:lpstr>TIME MANAGEMENT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2020-02-14T16:22:52Z</dcterms:created>
  <dcterms:modified xsi:type="dcterms:W3CDTF">2020-02-19T10:44:49Z</dcterms:modified>
</cp:coreProperties>
</file>